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66" r:id="rId4"/>
    <p:sldId id="358" r:id="rId5"/>
    <p:sldId id="359" r:id="rId6"/>
    <p:sldId id="364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IBS1.3 Zaaien, poten, planten</a:t>
            </a:r>
          </a:p>
          <a:p>
            <a:r>
              <a:rPr lang="nl-NL" sz="4000" dirty="0" smtClean="0"/>
              <a:t>Onderdeel </a:t>
            </a:r>
            <a:r>
              <a:rPr lang="nl-NL" sz="4000" dirty="0" err="1" smtClean="0"/>
              <a:t>tariefberekenen</a:t>
            </a:r>
            <a:r>
              <a:rPr lang="nl-NL" sz="4000" dirty="0" smtClean="0"/>
              <a:t> – les </a:t>
            </a:r>
            <a:r>
              <a:rPr lang="nl-NL" sz="4000" dirty="0" smtClean="0"/>
              <a:t>3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</a:t>
            </a:r>
            <a:r>
              <a:rPr lang="nl-NL" dirty="0" err="1" smtClean="0"/>
              <a:t>lesen</a:t>
            </a:r>
            <a:endParaRPr lang="nl-NL" dirty="0" smtClean="0"/>
          </a:p>
          <a:p>
            <a:pPr lvl="1"/>
            <a:r>
              <a:rPr lang="nl-NL" dirty="0" smtClean="0"/>
              <a:t>Saldobegroting aangevuld</a:t>
            </a:r>
          </a:p>
          <a:p>
            <a:pPr lvl="2"/>
            <a:r>
              <a:rPr lang="nl-NL" dirty="0" smtClean="0"/>
              <a:t>Vorige verslagen bijgewerkt</a:t>
            </a:r>
          </a:p>
          <a:p>
            <a:pPr lvl="2"/>
            <a:r>
              <a:rPr lang="nl-NL" dirty="0" smtClean="0"/>
              <a:t>Uitgangsmateriaal</a:t>
            </a:r>
          </a:p>
          <a:p>
            <a:pPr lvl="2"/>
            <a:r>
              <a:rPr lang="nl-NL" dirty="0" smtClean="0"/>
              <a:t>Opbrengsten</a:t>
            </a:r>
            <a:endParaRPr lang="nl-NL" dirty="0"/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IBS 2.3 Saldobegroting aanvullen</a:t>
            </a:r>
          </a:p>
          <a:p>
            <a:pPr lvl="2"/>
            <a:r>
              <a:rPr lang="nl-NL" dirty="0" smtClean="0"/>
              <a:t>Excelbestand maken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Hoeveelheid in tonnen/kuub</a:t>
            </a:r>
          </a:p>
          <a:p>
            <a:r>
              <a:rPr lang="nl-NL" dirty="0" smtClean="0"/>
              <a:t>Prijs per eenheid</a:t>
            </a:r>
          </a:p>
          <a:p>
            <a:endParaRPr lang="nl-NL" dirty="0"/>
          </a:p>
          <a:p>
            <a:r>
              <a:rPr lang="nl-NL" dirty="0" smtClean="0"/>
              <a:t>Hoe was het vorige jaren?</a:t>
            </a:r>
          </a:p>
          <a:p>
            <a:pPr lvl="1"/>
            <a:r>
              <a:rPr lang="nl-NL" dirty="0" smtClean="0"/>
              <a:t>Minimaal 3 jaar meenemen.</a:t>
            </a:r>
          </a:p>
          <a:p>
            <a:r>
              <a:rPr lang="nl-NL" dirty="0" smtClean="0"/>
              <a:t>Waarvan afhankelijk?</a:t>
            </a:r>
          </a:p>
          <a:p>
            <a:r>
              <a:rPr lang="nl-NL" dirty="0" smtClean="0"/>
              <a:t>Maak onderscheid tussen rassen.</a:t>
            </a:r>
          </a:p>
          <a:p>
            <a:endParaRPr lang="nl-NL" dirty="0"/>
          </a:p>
          <a:p>
            <a:r>
              <a:rPr lang="nl-NL" dirty="0" smtClean="0"/>
              <a:t>Van welke prijs en welke hoeveelheid ga je uit en waarom?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441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werken we naartoe?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959024"/>
            <a:ext cx="431482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18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Pak Excel erbij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7558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gang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het begin van een portfolio</a:t>
            </a:r>
          </a:p>
          <a:p>
            <a:pPr lvl="1"/>
            <a:r>
              <a:rPr lang="nl-NL" dirty="0" smtClean="0"/>
              <a:t>Hoofdstuk saldobegroting</a:t>
            </a:r>
          </a:p>
          <a:p>
            <a:pPr lvl="2"/>
            <a:r>
              <a:rPr lang="nl-NL" dirty="0" smtClean="0"/>
              <a:t>Paragrafen die je nodig hebt toevoegen.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14897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98</Words>
  <Application>Microsoft Office PowerPoint</Application>
  <PresentationFormat>Diavoorstelling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Wat gaan we vandaag doen?</vt:lpstr>
      <vt:lpstr>Opbrengsten</vt:lpstr>
      <vt:lpstr>Waar werken we naartoe?</vt:lpstr>
      <vt:lpstr>Pak Excel erbij</vt:lpstr>
      <vt:lpstr>Aan de gang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69</cp:revision>
  <dcterms:created xsi:type="dcterms:W3CDTF">2013-11-15T15:05:42Z</dcterms:created>
  <dcterms:modified xsi:type="dcterms:W3CDTF">2020-02-21T09:23:42Z</dcterms:modified>
</cp:coreProperties>
</file>